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0" r:id="rId5"/>
    <p:sldId id="261" r:id="rId6"/>
    <p:sldId id="264" r:id="rId7"/>
    <p:sldId id="265" r:id="rId8"/>
    <p:sldId id="263" r:id="rId9"/>
    <p:sldId id="266" r:id="rId10"/>
    <p:sldId id="268" r:id="rId11"/>
    <p:sldId id="269"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7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C4A9D5-7B93-45A8-B6F4-30937F9CF4ED}"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4A9D5-7B93-45A8-B6F4-30937F9CF4ED}"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4A9D5-7B93-45A8-B6F4-30937F9CF4ED}"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4A9D5-7B93-45A8-B6F4-30937F9CF4ED}"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4A9D5-7B93-45A8-B6F4-30937F9CF4ED}"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4A9D5-7B93-45A8-B6F4-30937F9CF4ED}"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4A9D5-7B93-45A8-B6F4-30937F9CF4ED}" type="datetimeFigureOut">
              <a:rPr lang="en-US" smtClean="0"/>
              <a:pPr/>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4A9D5-7B93-45A8-B6F4-30937F9CF4ED}" type="datetimeFigureOut">
              <a:rPr lang="en-US" smtClean="0"/>
              <a:pPr/>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4A9D5-7B93-45A8-B6F4-30937F9CF4ED}" type="datetimeFigureOut">
              <a:rPr lang="en-US" smtClean="0"/>
              <a:pPr/>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4A9D5-7B93-45A8-B6F4-30937F9CF4ED}"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4A9D5-7B93-45A8-B6F4-30937F9CF4ED}"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5ADA8-5003-458B-BE85-7AF156871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4A9D5-7B93-45A8-B6F4-30937F9CF4ED}" type="datetimeFigureOut">
              <a:rPr lang="en-US" smtClean="0"/>
              <a:pPr/>
              <a:t>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5ADA8-5003-458B-BE85-7AF156871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www.magiclandtz.yolasite.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blooloop.com/pt/uploads/image/Cedar%20Point%20GateKeeper%20Roller%20Coaster.jpg"/>
          <p:cNvPicPr>
            <a:picLocks noChangeAspect="1" noChangeArrowheads="1"/>
          </p:cNvPicPr>
          <p:nvPr/>
        </p:nvPicPr>
        <p:blipFill>
          <a:blip r:embed="rId2" cstate="print"/>
          <a:srcRect/>
          <a:stretch>
            <a:fillRect/>
          </a:stretch>
        </p:blipFill>
        <p:spPr bwMode="auto">
          <a:xfrm>
            <a:off x="-1" y="0"/>
            <a:ext cx="9179305" cy="6858000"/>
          </a:xfrm>
          <a:prstGeom prst="rect">
            <a:avLst/>
          </a:prstGeom>
          <a:noFill/>
        </p:spPr>
      </p:pic>
      <p:pic>
        <p:nvPicPr>
          <p:cNvPr id="1030" name="Picture 6" descr="http://www.wooga.com/wp-content/uploads/ml-logo-horizontal.png"/>
          <p:cNvPicPr>
            <a:picLocks noChangeAspect="1" noChangeArrowheads="1"/>
          </p:cNvPicPr>
          <p:nvPr/>
        </p:nvPicPr>
        <p:blipFill>
          <a:blip r:embed="rId3" cstate="print"/>
          <a:srcRect/>
          <a:stretch>
            <a:fillRect/>
          </a:stretch>
        </p:blipFill>
        <p:spPr bwMode="auto">
          <a:xfrm>
            <a:off x="228600" y="2057400"/>
            <a:ext cx="8744262" cy="2133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Permit from the government </a:t>
            </a:r>
            <a:endParaRPr lang="en-US" dirty="0"/>
          </a:p>
        </p:txBody>
      </p:sp>
      <p:pic>
        <p:nvPicPr>
          <p:cNvPr id="24578" name="Picture 2"/>
          <p:cNvPicPr>
            <a:picLocks noGrp="1" noChangeAspect="1" noChangeArrowheads="1"/>
          </p:cNvPicPr>
          <p:nvPr>
            <p:ph idx="1"/>
          </p:nvPr>
        </p:nvPicPr>
        <p:blipFill>
          <a:blip r:embed="rId2" cstate="print"/>
          <a:srcRect l="27778" t="21677" r="25926" b="9154"/>
          <a:stretch>
            <a:fillRect/>
          </a:stretch>
        </p:blipFill>
        <p:spPr bwMode="auto">
          <a:xfrm>
            <a:off x="1447800" y="1121664"/>
            <a:ext cx="6172200" cy="51846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791200"/>
            <a:ext cx="5486400" cy="566738"/>
          </a:xfrm>
        </p:spPr>
        <p:txBody>
          <a:bodyPr>
            <a:normAutofit/>
          </a:bodyPr>
          <a:lstStyle/>
          <a:p>
            <a:pPr algn="ctr"/>
            <a:r>
              <a:rPr lang="en-US" dirty="0" smtClean="0"/>
              <a:t>ENTRANCE OF MAGIC LAND – YOU ARE WELCOME</a:t>
            </a:r>
            <a:endParaRPr lang="en-US" dirty="0"/>
          </a:p>
        </p:txBody>
      </p:sp>
      <p:pic>
        <p:nvPicPr>
          <p:cNvPr id="25602" name="Picture 2" descr="http://web.cmoa.org/ci13/files/2012/01/IMG_2097.jpg"/>
          <p:cNvPicPr>
            <a:picLocks noGrp="1" noChangeAspect="1" noChangeArrowheads="1"/>
          </p:cNvPicPr>
          <p:nvPr>
            <p:ph type="pic" idx="1"/>
          </p:nvPr>
        </p:nvPicPr>
        <p:blipFill>
          <a:blip r:embed="rId2" cstate="print"/>
          <a:srcRect l="208" r="208"/>
          <a:stretch>
            <a:fillRect/>
          </a:stretch>
        </p:blipFill>
        <p:spPr bwMode="auto">
          <a:xfrm>
            <a:off x="1066800" y="228600"/>
            <a:ext cx="6904567" cy="51784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8458199" cy="1362075"/>
          </a:xfrm>
        </p:spPr>
        <p:txBody>
          <a:bodyPr/>
          <a:lstStyle/>
          <a:p>
            <a:r>
              <a:rPr lang="en-US" dirty="0" smtClean="0">
                <a:hlinkClick r:id="rId2"/>
              </a:rPr>
              <a:t>www.magiclandtz.yolasite.com</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For more info, please visit: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List of Magic Land Theme Park Rides</a:t>
            </a:r>
            <a:endParaRPr lang="en-US" dirty="0">
              <a:solidFill>
                <a:srgbClr val="FF0000"/>
              </a:solidFill>
            </a:endParaRPr>
          </a:p>
        </p:txBody>
      </p:sp>
      <p:sp>
        <p:nvSpPr>
          <p:cNvPr id="3" name="Content Placeholder 2"/>
          <p:cNvSpPr>
            <a:spLocks noGrp="1"/>
          </p:cNvSpPr>
          <p:nvPr>
            <p:ph idx="1"/>
          </p:nvPr>
        </p:nvSpPr>
        <p:spPr>
          <a:xfrm>
            <a:off x="457200" y="1295400"/>
            <a:ext cx="8229600" cy="5257800"/>
          </a:xfrm>
        </p:spPr>
        <p:txBody>
          <a:bodyPr>
            <a:noAutofit/>
          </a:bodyPr>
          <a:lstStyle/>
          <a:p>
            <a:r>
              <a:rPr lang="en-US" sz="1350" dirty="0" smtClean="0"/>
              <a:t>Bumper cars</a:t>
            </a:r>
          </a:p>
          <a:p>
            <a:r>
              <a:rPr lang="en-US" sz="1350" dirty="0" smtClean="0"/>
              <a:t>Carousel</a:t>
            </a:r>
          </a:p>
          <a:p>
            <a:r>
              <a:rPr lang="en-US" sz="1350" dirty="0" smtClean="0"/>
              <a:t>Caterpillar</a:t>
            </a:r>
          </a:p>
          <a:p>
            <a:r>
              <a:rPr lang="en-US" sz="1350" dirty="0" smtClean="0"/>
              <a:t>Chairlift</a:t>
            </a:r>
          </a:p>
          <a:p>
            <a:r>
              <a:rPr lang="en-US" sz="1350" dirty="0" smtClean="0"/>
              <a:t>Ferris wheel</a:t>
            </a:r>
          </a:p>
          <a:p>
            <a:r>
              <a:rPr lang="en-US" sz="1350" dirty="0" smtClean="0"/>
              <a:t>Fireball</a:t>
            </a:r>
          </a:p>
          <a:p>
            <a:r>
              <a:rPr lang="en-US" sz="1350" dirty="0" smtClean="0"/>
              <a:t>Fun Slide</a:t>
            </a:r>
          </a:p>
          <a:p>
            <a:r>
              <a:rPr lang="en-US" sz="1350" dirty="0" smtClean="0"/>
              <a:t>Mechanical bull</a:t>
            </a:r>
          </a:p>
          <a:p>
            <a:r>
              <a:rPr lang="en-US" sz="1350" dirty="0" smtClean="0"/>
              <a:t>Monster</a:t>
            </a:r>
          </a:p>
          <a:p>
            <a:r>
              <a:rPr lang="en-US" sz="1350" dirty="0" smtClean="0"/>
              <a:t>Paratrooper</a:t>
            </a:r>
          </a:p>
          <a:p>
            <a:r>
              <a:rPr lang="en-US" sz="1350" dirty="0" smtClean="0"/>
              <a:t>Pendulum rides</a:t>
            </a:r>
          </a:p>
          <a:p>
            <a:r>
              <a:rPr lang="en-US" sz="1350" dirty="0" smtClean="0"/>
              <a:t>Power Surge</a:t>
            </a:r>
          </a:p>
          <a:p>
            <a:r>
              <a:rPr lang="en-US" sz="1350" dirty="0" smtClean="0"/>
              <a:t>Rainbow</a:t>
            </a:r>
          </a:p>
          <a:p>
            <a:r>
              <a:rPr lang="en-US" sz="1350" dirty="0" smtClean="0"/>
              <a:t>Red Baron</a:t>
            </a:r>
          </a:p>
          <a:p>
            <a:r>
              <a:rPr lang="en-US" sz="1350" dirty="0" smtClean="0"/>
              <a:t>Reverse bungee</a:t>
            </a:r>
          </a:p>
          <a:p>
            <a:r>
              <a:rPr lang="en-US" sz="1350" dirty="0" smtClean="0"/>
              <a:t>Rollercoaster in pool</a:t>
            </a:r>
          </a:p>
          <a:p>
            <a:r>
              <a:rPr lang="en-US" sz="1350" dirty="0" smtClean="0"/>
              <a:t>Skydiver</a:t>
            </a:r>
          </a:p>
          <a:p>
            <a:r>
              <a:rPr lang="en-US" sz="1350" dirty="0" smtClean="0"/>
              <a:t>Teacups</a:t>
            </a:r>
          </a:p>
          <a:p>
            <a:r>
              <a:rPr lang="en-US" sz="1350" dirty="0" smtClean="0"/>
              <a:t>Tornado</a:t>
            </a:r>
          </a:p>
          <a:p>
            <a:r>
              <a:rPr lang="en-US" sz="1350" dirty="0" smtClean="0"/>
              <a:t>Water slides</a:t>
            </a:r>
          </a:p>
          <a:p>
            <a:r>
              <a:rPr lang="en-US" sz="1350" dirty="0" smtClean="0"/>
              <a:t>Wipeout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Zones of Magic Land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Theme park</a:t>
            </a:r>
          </a:p>
          <a:p>
            <a:r>
              <a:rPr lang="en-US" dirty="0" smtClean="0"/>
              <a:t>Hotel</a:t>
            </a:r>
          </a:p>
          <a:p>
            <a:r>
              <a:rPr lang="en-US" dirty="0" smtClean="0"/>
              <a:t>Restaurants</a:t>
            </a:r>
          </a:p>
          <a:p>
            <a:r>
              <a:rPr lang="en-US" dirty="0" smtClean="0"/>
              <a:t>Adult pool (includes a bar in it)</a:t>
            </a:r>
          </a:p>
          <a:p>
            <a:r>
              <a:rPr lang="en-US" dirty="0" smtClean="0"/>
              <a:t>Kid’s pool</a:t>
            </a:r>
          </a:p>
          <a:p>
            <a:r>
              <a:rPr lang="en-US" dirty="0" smtClean="0"/>
              <a:t>Mini Mall</a:t>
            </a:r>
          </a:p>
          <a:p>
            <a:r>
              <a:rPr lang="en-US" dirty="0" smtClean="0"/>
              <a:t>Kidsville</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world’s only roller coaster in pool</a:t>
            </a:r>
            <a:endParaRPr lang="en-US" dirty="0"/>
          </a:p>
        </p:txBody>
      </p:sp>
      <p:pic>
        <p:nvPicPr>
          <p:cNvPr id="5" name="Picture Placeholder 4" descr="http://www.toxel.com/wp-content/uploads/2010/06/rollercoaster01.jpg"/>
          <p:cNvPicPr>
            <a:picLocks noGrp="1" noChangeAspect="1" noChangeArrowheads="1"/>
          </p:cNvPicPr>
          <p:nvPr>
            <p:ph type="pic" idx="1"/>
          </p:nvPr>
        </p:nvPicPr>
        <p:blipFill>
          <a:blip r:embed="rId2" cstate="print"/>
          <a:srcRect t="19595" b="19595"/>
          <a:stretch>
            <a:fillRect/>
          </a:stretch>
        </p:blipFill>
        <p:spPr bwMode="auto">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Ferris Wheel</a:t>
            </a:r>
            <a:endParaRPr lang="en-US" dirty="0"/>
          </a:p>
        </p:txBody>
      </p:sp>
      <p:pic>
        <p:nvPicPr>
          <p:cNvPr id="7170" name="Picture 2" descr="http://1.bp.blogspot.com/-BgDQPN3yoJY/TZgs3QgswcI/AAAAAAAAAG8/PsCtcA-AeaM/s1600/Ferris_Wheel_By_Mrbusdrvr8.jpg"/>
          <p:cNvPicPr>
            <a:picLocks noGrp="1" noChangeAspect="1" noChangeArrowheads="1"/>
          </p:cNvPicPr>
          <p:nvPr>
            <p:ph type="pic" idx="1"/>
          </p:nvPr>
        </p:nvPicPr>
        <p:blipFill>
          <a:blip r:embed="rId2" cstate="print"/>
          <a:srcRect/>
          <a:stretch>
            <a:fillRect/>
          </a:stretch>
        </p:blipFill>
        <p:spPr bwMode="auto">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Magic Land, </a:t>
            </a:r>
            <a:br>
              <a:rPr lang="en-US" dirty="0" smtClean="0"/>
            </a:br>
            <a:r>
              <a:rPr lang="en-US" dirty="0" smtClean="0"/>
              <a:t>Sam Nujoma rd near Mlimani City</a:t>
            </a:r>
            <a:endParaRPr lang="en-US" dirty="0"/>
          </a:p>
        </p:txBody>
      </p:sp>
      <p:pic>
        <p:nvPicPr>
          <p:cNvPr id="6" name="Picture Placeholder 5" descr="location of magic land.png"/>
          <p:cNvPicPr>
            <a:picLocks noGrp="1" noChangeAspect="1"/>
          </p:cNvPicPr>
          <p:nvPr>
            <p:ph type="pic" idx="1"/>
          </p:nvPr>
        </p:nvPicPr>
        <p:blipFill>
          <a:blip r:embed="rId2" cstate="print"/>
          <a:srcRect l="11335" r="11335"/>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29200"/>
            <a:ext cx="5486400" cy="566738"/>
          </a:xfrm>
        </p:spPr>
        <p:txBody>
          <a:bodyPr/>
          <a:lstStyle/>
          <a:p>
            <a:r>
              <a:rPr lang="en-US" dirty="0" smtClean="0"/>
              <a:t>A concept of Magic Land (top view)</a:t>
            </a:r>
            <a:endParaRPr lang="en-US" dirty="0"/>
          </a:p>
        </p:txBody>
      </p:sp>
      <p:pic>
        <p:nvPicPr>
          <p:cNvPr id="20482" name="Picture 2" descr="File:Aerial Canadas Wonderland May 2011.jpg"/>
          <p:cNvPicPr>
            <a:picLocks noGrp="1" noChangeAspect="1" noChangeArrowheads="1"/>
          </p:cNvPicPr>
          <p:nvPr>
            <p:ph type="pic" idx="1"/>
          </p:nvPr>
        </p:nvPicPr>
        <p:blipFill>
          <a:blip r:embed="rId2" cstate="print"/>
          <a:srcRect/>
          <a:stretch>
            <a:fillRect/>
          </a:stretch>
        </p:blipFill>
        <p:spPr bwMode="auto">
          <a:xfrm>
            <a:off x="1295400" y="228600"/>
            <a:ext cx="6361112" cy="47708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0000"/>
                </a:solidFill>
              </a:rPr>
              <a:t>      Magic Land is a 100 acre theme park project that will be expected to be located at Sam Nujoma Rd, Dar es Salaam, Tanzania, near Mlimani City. Magic Land is the largest theme park in Africa. It will be the turning point of Tanzania’s economy that will help the development of Tanzania. It will attract foreign tourists who think that Africa is just a jungle but it can surprise them when they find out from international advertisements.</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181600"/>
            <a:ext cx="5486400" cy="566738"/>
          </a:xfrm>
        </p:spPr>
        <p:txBody>
          <a:bodyPr/>
          <a:lstStyle/>
          <a:p>
            <a:pPr algn="ctr"/>
            <a:r>
              <a:rPr lang="en-US" dirty="0" smtClean="0"/>
              <a:t>The Rage</a:t>
            </a:r>
            <a:endParaRPr lang="en-US" dirty="0"/>
          </a:p>
        </p:txBody>
      </p:sp>
      <p:pic>
        <p:nvPicPr>
          <p:cNvPr id="23554" name="Picture 2" descr="File:Rage CW.jpg"/>
          <p:cNvPicPr>
            <a:picLocks noGrp="1" noChangeAspect="1" noChangeArrowheads="1"/>
          </p:cNvPicPr>
          <p:nvPr>
            <p:ph type="pic" idx="1"/>
          </p:nvPr>
        </p:nvPicPr>
        <p:blipFill>
          <a:blip r:embed="rId2" cstate="print"/>
          <a:srcRect t="1625" b="1625"/>
          <a:stretch>
            <a:fillRect/>
          </a:stretch>
        </p:blipFill>
        <p:spPr bwMode="auto">
          <a:xfrm>
            <a:off x="1219200" y="304800"/>
            <a:ext cx="6477000" cy="48577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192</Words>
  <Application>Microsoft Office PowerPoint</Application>
  <PresentationFormat>On-screen Show (4:3)</PresentationFormat>
  <Paragraphs>41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List of Magic Land Theme Park Rides</vt:lpstr>
      <vt:lpstr>Zones of Magic Land</vt:lpstr>
      <vt:lpstr>The world’s only roller coaster in pool</vt:lpstr>
      <vt:lpstr>Ferris Wheel</vt:lpstr>
      <vt:lpstr>Location of Magic Land,  Sam Nujoma rd near Mlimani City</vt:lpstr>
      <vt:lpstr>A concept of Magic Land (top view)</vt:lpstr>
      <vt:lpstr>Description</vt:lpstr>
      <vt:lpstr>The Rage</vt:lpstr>
      <vt:lpstr>Permit from the government </vt:lpstr>
      <vt:lpstr>ENTRANCE OF MAGIC LAND – YOU ARE WELCOME</vt:lpstr>
      <vt:lpstr>www.magiclandtz.yolasite.com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15</cp:revision>
  <dcterms:created xsi:type="dcterms:W3CDTF">2013-02-12T18:35:25Z</dcterms:created>
  <dcterms:modified xsi:type="dcterms:W3CDTF">2013-02-19T19:54:52Z</dcterms:modified>
</cp:coreProperties>
</file>